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6" r:id="rId2"/>
    <p:sldId id="257" r:id="rId3"/>
    <p:sldId id="258" r:id="rId4"/>
    <p:sldId id="259" r:id="rId5"/>
    <p:sldId id="261" r:id="rId6"/>
    <p:sldId id="260" r:id="rId7"/>
    <p:sldId id="262" r:id="rId8"/>
    <p:sldId id="263" r:id="rId9"/>
  </p:sldIdLst>
  <p:sldSz cx="12192000" cy="6858000"/>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9C4E"/>
    <a:srgbClr val="6F6F6F"/>
    <a:srgbClr val="FC9236"/>
    <a:srgbClr val="FFFFFF"/>
    <a:srgbClr val="D59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46" d="100"/>
          <a:sy n="46" d="100"/>
        </p:scale>
        <p:origin x="58"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7C401FE-435C-40E8-9FCE-14E5964008AB}" type="datetimeFigureOut">
              <a:rPr lang="de-DE"/>
              <a:pPr>
                <a:defRPr/>
              </a:pPr>
              <a:t>25.05.2021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7D75EB5-7696-4E75-B1FA-9B907057828F}"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4"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56788" y="139700"/>
            <a:ext cx="1925637" cy="646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lussdiagramm: Verzögerung 4"/>
          <p:cNvSpPr/>
          <p:nvPr/>
        </p:nvSpPr>
        <p:spPr>
          <a:xfrm>
            <a:off x="0" y="1447800"/>
            <a:ext cx="1008063" cy="792163"/>
          </a:xfrm>
          <a:prstGeom prst="flowChartDelay">
            <a:avLst/>
          </a:prstGeom>
          <a:solidFill>
            <a:srgbClr val="5D9C4E"/>
          </a:solidFill>
          <a:ln>
            <a:solidFill>
              <a:srgbClr val="5D9C4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6" name="Flussdiagramm: Verzögerung 5"/>
          <p:cNvSpPr/>
          <p:nvPr/>
        </p:nvSpPr>
        <p:spPr>
          <a:xfrm>
            <a:off x="0" y="1892300"/>
            <a:ext cx="1008063" cy="792163"/>
          </a:xfrm>
          <a:prstGeom prst="flowChartDelay">
            <a:avLst/>
          </a:prstGeom>
          <a:solidFill>
            <a:srgbClr val="FC9236"/>
          </a:solidFill>
          <a:ln>
            <a:solidFill>
              <a:srgbClr val="FC92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7" name="Grafik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5763" y="6115050"/>
            <a:ext cx="123666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fik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2238" y="6007100"/>
            <a:ext cx="13589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3638" y="5880100"/>
            <a:ext cx="9413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fik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822950"/>
            <a:ext cx="140493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U:\02.Veikla\07.Renginiai\Renginiu bylos\2015\5R78 KA2 Start-up\002 Papildomos medziagos rengimas\PRAKTINIS VADOVAS DOTACIJU GAVEJAMS\Praktinio vadovo priedai\17 priedas. EU veliava_funde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913" y="223838"/>
            <a:ext cx="2478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524000" y="1274764"/>
            <a:ext cx="9144000" cy="2387600"/>
          </a:xfrm>
        </p:spPr>
        <p:txBody>
          <a:bodyPr anchor="b"/>
          <a:lstStyle>
            <a:lvl1pPr algn="ctr">
              <a:defRPr sz="6000"/>
            </a:lvl1pPr>
          </a:lstStyle>
          <a:p>
            <a:r>
              <a:rPr lang="de-DE" dirty="0"/>
              <a:t>Titelmasterformat durch Klicken bearbeiten</a:t>
            </a:r>
          </a:p>
        </p:txBody>
      </p:sp>
      <p:sp>
        <p:nvSpPr>
          <p:cNvPr id="3" name="Untertitel 2"/>
          <p:cNvSpPr>
            <a:spLocks noGrp="1"/>
          </p:cNvSpPr>
          <p:nvPr>
            <p:ph type="subTitle" idx="1"/>
          </p:nvPr>
        </p:nvSpPr>
        <p:spPr>
          <a:xfrm>
            <a:off x="1524000" y="4124558"/>
            <a:ext cx="9144000" cy="87198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12" name="Foliennummernplatzhalter 5"/>
          <p:cNvSpPr>
            <a:spLocks noGrp="1"/>
          </p:cNvSpPr>
          <p:nvPr>
            <p:ph type="sldNum" sz="quarter" idx="10"/>
          </p:nvPr>
        </p:nvSpPr>
        <p:spPr>
          <a:xfrm>
            <a:off x="0" y="2063750"/>
            <a:ext cx="1036638" cy="649288"/>
          </a:xfrm>
          <a:prstGeom prst="rect">
            <a:avLst/>
          </a:prstGeom>
        </p:spPr>
        <p:txBody>
          <a:bodyPr/>
          <a:lstStyle>
            <a:lvl1pPr algn="ctr" eaLnBrk="1" fontAlgn="auto" hangingPunct="1">
              <a:spcBef>
                <a:spcPts val="0"/>
              </a:spcBef>
              <a:spcAft>
                <a:spcPts val="0"/>
              </a:spcAft>
              <a:defRPr smtClean="0">
                <a:latin typeface="+mn-lt"/>
              </a:defRPr>
            </a:lvl1pPr>
          </a:lstStyle>
          <a:p>
            <a:pPr>
              <a:defRPr/>
            </a:pPr>
            <a:fld id="{E369B6F9-8975-434F-BE63-EAC6030AE32B}" type="slidenum">
              <a:rPr lang="de-DE"/>
              <a:pPr>
                <a:defRPr/>
              </a:pPr>
              <a:t>‹Nr.›</a:t>
            </a:fld>
            <a:endParaRPr lang="de-DE" dirty="0"/>
          </a:p>
        </p:txBody>
      </p:sp>
    </p:spTree>
    <p:extLst>
      <p:ext uri="{BB962C8B-B14F-4D97-AF65-F5344CB8AC3E}">
        <p14:creationId xmlns:p14="http://schemas.microsoft.com/office/powerpoint/2010/main" val="55948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4"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4438" y="519113"/>
            <a:ext cx="1925637" cy="64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Flussdiagramm: Verzögerung 4"/>
          <p:cNvSpPr/>
          <p:nvPr/>
        </p:nvSpPr>
        <p:spPr>
          <a:xfrm>
            <a:off x="0" y="358775"/>
            <a:ext cx="708025" cy="593725"/>
          </a:xfrm>
          <a:prstGeom prst="flowChartDelay">
            <a:avLst/>
          </a:prstGeom>
          <a:solidFill>
            <a:srgbClr val="5D9C4E"/>
          </a:solidFill>
          <a:ln>
            <a:solidFill>
              <a:srgbClr val="5D9C4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6" name="Flussdiagramm: Verzögerung 5"/>
          <p:cNvSpPr/>
          <p:nvPr/>
        </p:nvSpPr>
        <p:spPr>
          <a:xfrm>
            <a:off x="0" y="647700"/>
            <a:ext cx="708025" cy="636588"/>
          </a:xfrm>
          <a:prstGeom prst="flowChartDelay">
            <a:avLst/>
          </a:prstGeom>
          <a:solidFill>
            <a:srgbClr val="FC9236"/>
          </a:solidFill>
          <a:ln>
            <a:solidFill>
              <a:srgbClr val="FC92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6238875"/>
            <a:ext cx="2909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3" y="6364288"/>
            <a:ext cx="1892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1620252" y="1635125"/>
            <a:ext cx="9733547" cy="4541838"/>
          </a:xfrm>
        </p:spPr>
        <p:txBody>
          <a:bodyPr/>
          <a:lstStyle>
            <a:lvl1pPr marL="457200" indent="-457200">
              <a:buFontTx/>
              <a:buBlip>
                <a:blip r:embed="rId5"/>
              </a:buBlip>
              <a:defRPr/>
            </a:lvl1pPr>
            <a:lvl2pPr marL="800100" indent="-342900">
              <a:buFontTx/>
              <a:buBlip>
                <a:blip r:embed="rId5"/>
              </a:buBlip>
              <a:defRPr/>
            </a:lvl2pPr>
            <a:lvl3pPr marL="1143000" indent="-228600">
              <a:buFontTx/>
              <a:buBlip>
                <a:blip r:embed="rId5"/>
              </a:buBlip>
              <a:defRPr/>
            </a:lvl3pPr>
            <a:lvl4pPr marL="1600200" indent="-228600">
              <a:buFontTx/>
              <a:buBlip>
                <a:blip r:embed="rId5"/>
              </a:buBlip>
              <a:defRPr/>
            </a:lvl4pPr>
            <a:lvl5pPr marL="2057400" indent="-228600">
              <a:buFontTx/>
              <a:buBlip>
                <a:blip r:embed="rId5"/>
              </a:buBlip>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ußzeilenplatzhalter 4"/>
          <p:cNvSpPr>
            <a:spLocks noGrp="1"/>
          </p:cNvSpPr>
          <p:nvPr>
            <p:ph type="ftr" sz="quarter" idx="10"/>
          </p:nvPr>
        </p:nvSpPr>
        <p:spPr/>
        <p:txBody>
          <a:bodyPr/>
          <a:lstStyle>
            <a:lvl1pPr>
              <a:defRPr/>
            </a:lvl1pPr>
          </a:lstStyle>
          <a:p>
            <a:pPr>
              <a:defRPr/>
            </a:pPr>
            <a:r>
              <a:rPr lang="de-DE"/>
              <a:t>Project-Nr: 2019-1-LT01-KA204-060481</a:t>
            </a:r>
          </a:p>
        </p:txBody>
      </p:sp>
      <p:sp>
        <p:nvSpPr>
          <p:cNvPr id="10" name="Foliennummernplatzhalter 5"/>
          <p:cNvSpPr>
            <a:spLocks noGrp="1"/>
          </p:cNvSpPr>
          <p:nvPr>
            <p:ph type="sldNum" sz="quarter" idx="11"/>
          </p:nvPr>
        </p:nvSpPr>
        <p:spPr>
          <a:xfrm>
            <a:off x="22225" y="773113"/>
            <a:ext cx="565150" cy="365125"/>
          </a:xfrm>
          <a:prstGeom prst="rect">
            <a:avLst/>
          </a:prstGeom>
        </p:spPr>
        <p:txBody>
          <a:bodyPr/>
          <a:lstStyle>
            <a:lvl1pPr algn="ctr" eaLnBrk="1" fontAlgn="auto" hangingPunct="1">
              <a:spcBef>
                <a:spcPts val="0"/>
              </a:spcBef>
              <a:spcAft>
                <a:spcPts val="0"/>
              </a:spcAft>
              <a:defRPr b="1" smtClean="0">
                <a:solidFill>
                  <a:srgbClr val="6F6F6F"/>
                </a:solidFill>
                <a:latin typeface="+mn-lt"/>
              </a:defRPr>
            </a:lvl1pPr>
          </a:lstStyle>
          <a:p>
            <a:pPr>
              <a:defRPr/>
            </a:pPr>
            <a:fld id="{28E443AE-E61E-48A9-BE1D-A02D2BD58E97}" type="slidenum">
              <a:rPr lang="de-DE"/>
              <a:pPr>
                <a:defRPr/>
              </a:pPr>
              <a:t>‹Nr.›</a:t>
            </a:fld>
            <a:endParaRPr lang="de-DE" dirty="0"/>
          </a:p>
        </p:txBody>
      </p:sp>
    </p:spTree>
    <p:extLst>
      <p:ext uri="{BB962C8B-B14F-4D97-AF65-F5344CB8AC3E}">
        <p14:creationId xmlns:p14="http://schemas.microsoft.com/office/powerpoint/2010/main" val="336395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pic>
        <p:nvPicPr>
          <p:cNvPr id="5"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4438" y="519113"/>
            <a:ext cx="1925637" cy="64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Flussdiagramm: Verzögerung 5"/>
          <p:cNvSpPr/>
          <p:nvPr/>
        </p:nvSpPr>
        <p:spPr>
          <a:xfrm>
            <a:off x="0" y="358775"/>
            <a:ext cx="708025" cy="593725"/>
          </a:xfrm>
          <a:prstGeom prst="flowChartDelay">
            <a:avLst/>
          </a:prstGeom>
          <a:solidFill>
            <a:srgbClr val="5D9C4E"/>
          </a:solidFill>
          <a:ln>
            <a:solidFill>
              <a:srgbClr val="5D9C4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7" name="Flussdiagramm: Verzögerung 6"/>
          <p:cNvSpPr/>
          <p:nvPr/>
        </p:nvSpPr>
        <p:spPr>
          <a:xfrm>
            <a:off x="0" y="647700"/>
            <a:ext cx="708025" cy="636588"/>
          </a:xfrm>
          <a:prstGeom prst="flowChartDelay">
            <a:avLst/>
          </a:prstGeom>
          <a:solidFill>
            <a:srgbClr val="FC9236"/>
          </a:solidFill>
          <a:ln>
            <a:solidFill>
              <a:srgbClr val="FC92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6238875"/>
            <a:ext cx="2909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3" y="6364288"/>
            <a:ext cx="1892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lvl1pPr marL="228600" indent="-228600">
              <a:buFontTx/>
              <a:buBlip>
                <a:blip r:embed="rId5"/>
              </a:buBlip>
              <a:defRPr lang="de-DE" sz="2800" kern="1200" dirty="0" smtClean="0">
                <a:solidFill>
                  <a:srgbClr val="6F6F6F"/>
                </a:solidFill>
                <a:latin typeface="+mn-lt"/>
                <a:ea typeface="+mn-ea"/>
                <a:cs typeface="+mn-cs"/>
              </a:defRPr>
            </a:lvl1pPr>
            <a:lvl2pPr marL="685800" indent="-228600">
              <a:buFontTx/>
              <a:buBlip>
                <a:blip r:embed="rId5"/>
              </a:buBlip>
              <a:defRPr/>
            </a:lvl2pPr>
            <a:lvl3pPr marL="1143000" indent="-228600">
              <a:buFontTx/>
              <a:buBlip>
                <a:blip r:embed="rId5"/>
              </a:buBlip>
              <a:defRPr/>
            </a:lvl3pPr>
            <a:lvl4pPr marL="1600200" indent="-228600">
              <a:buFontTx/>
              <a:buBlip>
                <a:blip r:embed="rId5"/>
              </a:buBlip>
              <a:defRPr/>
            </a:lvl4pPr>
            <a:lvl5pPr marL="2057400" indent="-228600">
              <a:buFontTx/>
              <a:buBlip>
                <a:blip r:embed="rId5"/>
              </a:buBlip>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Inhaltsplatzhalter 2"/>
          <p:cNvSpPr>
            <a:spLocks noGrp="1"/>
          </p:cNvSpPr>
          <p:nvPr>
            <p:ph sz="half" idx="13"/>
          </p:nvPr>
        </p:nvSpPr>
        <p:spPr>
          <a:xfrm>
            <a:off x="6553200" y="1825625"/>
            <a:ext cx="5181600" cy="4503738"/>
          </a:xfrm>
        </p:spPr>
        <p:txBody>
          <a:bodyPr/>
          <a:lstStyle>
            <a:lvl1pPr marL="228600" indent="-228600">
              <a:buFontTx/>
              <a:buBlip>
                <a:blip r:embed="rId5"/>
              </a:buBlip>
              <a:defRPr lang="de-DE" sz="2800" kern="1200" dirty="0" smtClean="0">
                <a:solidFill>
                  <a:srgbClr val="6F6F6F"/>
                </a:solidFill>
                <a:latin typeface="+mn-lt"/>
                <a:ea typeface="+mn-ea"/>
                <a:cs typeface="+mn-cs"/>
              </a:defRPr>
            </a:lvl1pPr>
            <a:lvl2pPr marL="685800" indent="-228600">
              <a:buFontTx/>
              <a:buBlip>
                <a:blip r:embed="rId5"/>
              </a:buBlip>
              <a:defRPr/>
            </a:lvl2pPr>
            <a:lvl3pPr marL="1143000" indent="-228600">
              <a:buFontTx/>
              <a:buBlip>
                <a:blip r:embed="rId5"/>
              </a:buBlip>
              <a:defRPr/>
            </a:lvl3pPr>
            <a:lvl4pPr marL="1600200" indent="-228600">
              <a:buFontTx/>
              <a:buBlip>
                <a:blip r:embed="rId5"/>
              </a:buBlip>
              <a:defRPr/>
            </a:lvl4pPr>
            <a:lvl5pPr marL="2057400" indent="-228600">
              <a:buFontTx/>
              <a:buBlip>
                <a:blip r:embed="rId5"/>
              </a:buBlip>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Fußzeilenplatzhalter 5"/>
          <p:cNvSpPr>
            <a:spLocks noGrp="1"/>
          </p:cNvSpPr>
          <p:nvPr>
            <p:ph type="ftr" sz="quarter" idx="14"/>
          </p:nvPr>
        </p:nvSpPr>
        <p:spPr/>
        <p:txBody>
          <a:bodyPr/>
          <a:lstStyle>
            <a:lvl1pPr>
              <a:defRPr/>
            </a:lvl1pPr>
          </a:lstStyle>
          <a:p>
            <a:pPr>
              <a:defRPr/>
            </a:pPr>
            <a:r>
              <a:rPr lang="de-DE"/>
              <a:t>Project-Nr: 2019-1-LT01-KA204-060481</a:t>
            </a:r>
          </a:p>
        </p:txBody>
      </p:sp>
      <p:sp>
        <p:nvSpPr>
          <p:cNvPr id="11" name="Foliennummernplatzhalter 5"/>
          <p:cNvSpPr>
            <a:spLocks noGrp="1"/>
          </p:cNvSpPr>
          <p:nvPr>
            <p:ph type="sldNum" sz="quarter" idx="15"/>
          </p:nvPr>
        </p:nvSpPr>
        <p:spPr>
          <a:xfrm>
            <a:off x="22225" y="773113"/>
            <a:ext cx="565150" cy="365125"/>
          </a:xfrm>
          <a:prstGeom prst="rect">
            <a:avLst/>
          </a:prstGeom>
        </p:spPr>
        <p:txBody>
          <a:bodyPr/>
          <a:lstStyle>
            <a:lvl1pPr algn="ctr" eaLnBrk="1" fontAlgn="auto" hangingPunct="1">
              <a:spcBef>
                <a:spcPts val="0"/>
              </a:spcBef>
              <a:spcAft>
                <a:spcPts val="0"/>
              </a:spcAft>
              <a:defRPr b="1" smtClean="0">
                <a:solidFill>
                  <a:srgbClr val="6F6F6F"/>
                </a:solidFill>
                <a:latin typeface="+mn-lt"/>
              </a:defRPr>
            </a:lvl1pPr>
          </a:lstStyle>
          <a:p>
            <a:pPr>
              <a:defRPr/>
            </a:pPr>
            <a:fld id="{C96F7E77-7251-4E79-ACAE-189DBE3B2DAA}" type="slidenum">
              <a:rPr lang="de-DE"/>
              <a:pPr>
                <a:defRPr/>
              </a:pPr>
              <a:t>‹Nr.›</a:t>
            </a:fld>
            <a:endParaRPr lang="de-DE" dirty="0"/>
          </a:p>
        </p:txBody>
      </p:sp>
    </p:spTree>
    <p:extLst>
      <p:ext uri="{BB962C8B-B14F-4D97-AF65-F5344CB8AC3E}">
        <p14:creationId xmlns:p14="http://schemas.microsoft.com/office/powerpoint/2010/main" val="2769259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pic>
        <p:nvPicPr>
          <p:cNvPr id="7"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4438" y="519113"/>
            <a:ext cx="1925637" cy="64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Flussdiagramm: Verzögerung 7"/>
          <p:cNvSpPr/>
          <p:nvPr/>
        </p:nvSpPr>
        <p:spPr>
          <a:xfrm>
            <a:off x="0" y="358775"/>
            <a:ext cx="708025" cy="593725"/>
          </a:xfrm>
          <a:prstGeom prst="flowChartDelay">
            <a:avLst/>
          </a:prstGeom>
          <a:solidFill>
            <a:srgbClr val="5D9C4E"/>
          </a:solidFill>
          <a:ln>
            <a:solidFill>
              <a:srgbClr val="5D9C4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9" name="Flussdiagramm: Verzögerung 8"/>
          <p:cNvSpPr/>
          <p:nvPr/>
        </p:nvSpPr>
        <p:spPr>
          <a:xfrm>
            <a:off x="0" y="647700"/>
            <a:ext cx="708025" cy="636588"/>
          </a:xfrm>
          <a:prstGeom prst="flowChartDelay">
            <a:avLst/>
          </a:prstGeom>
          <a:solidFill>
            <a:srgbClr val="FC9236"/>
          </a:solidFill>
          <a:ln>
            <a:solidFill>
              <a:srgbClr val="FC92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6238875"/>
            <a:ext cx="2909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3" y="6364288"/>
            <a:ext cx="1892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4" name="Inhaltsplatzhalter 2"/>
          <p:cNvSpPr>
            <a:spLocks noGrp="1"/>
          </p:cNvSpPr>
          <p:nvPr>
            <p:ph sz="half" idx="13"/>
          </p:nvPr>
        </p:nvSpPr>
        <p:spPr>
          <a:xfrm>
            <a:off x="839786" y="2585401"/>
            <a:ext cx="5181600" cy="3610390"/>
          </a:xfrm>
        </p:spPr>
        <p:txBody>
          <a:bodyPr/>
          <a:lstStyle>
            <a:lvl1pPr marL="228600" indent="-228600">
              <a:buFontTx/>
              <a:buBlip>
                <a:blip r:embed="rId5"/>
              </a:buBlip>
              <a:defRPr lang="de-DE" sz="2800" kern="1200" dirty="0" smtClean="0">
                <a:solidFill>
                  <a:srgbClr val="6F6F6F"/>
                </a:solidFill>
                <a:latin typeface="+mn-lt"/>
                <a:ea typeface="+mn-ea"/>
                <a:cs typeface="+mn-cs"/>
              </a:defRPr>
            </a:lvl1pPr>
            <a:lvl2pPr marL="685800" indent="-228600">
              <a:buFontTx/>
              <a:buBlip>
                <a:blip r:embed="rId5"/>
              </a:buBlip>
              <a:defRPr/>
            </a:lvl2pPr>
            <a:lvl3pPr marL="1143000" indent="-228600">
              <a:buFontTx/>
              <a:buBlip>
                <a:blip r:embed="rId5"/>
              </a:buBlip>
              <a:defRPr/>
            </a:lvl3pPr>
            <a:lvl4pPr marL="1600200" indent="-228600">
              <a:buFontTx/>
              <a:buBlip>
                <a:blip r:embed="rId5"/>
              </a:buBlip>
              <a:defRPr/>
            </a:lvl4pPr>
            <a:lvl5pPr marL="2057400" indent="-228600">
              <a:buFontTx/>
              <a:buBlip>
                <a:blip r:embed="rId5"/>
              </a:buBlip>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9" name="Inhaltsplatzhalter 2"/>
          <p:cNvSpPr>
            <a:spLocks noGrp="1"/>
          </p:cNvSpPr>
          <p:nvPr>
            <p:ph sz="half" idx="14"/>
          </p:nvPr>
        </p:nvSpPr>
        <p:spPr>
          <a:xfrm>
            <a:off x="6172994" y="2585401"/>
            <a:ext cx="5181600" cy="3610390"/>
          </a:xfrm>
        </p:spPr>
        <p:txBody>
          <a:bodyPr/>
          <a:lstStyle>
            <a:lvl1pPr marL="228600" indent="-228600">
              <a:buFontTx/>
              <a:buBlip>
                <a:blip r:embed="rId5"/>
              </a:buBlip>
              <a:defRPr lang="de-DE" sz="2800" kern="1200" dirty="0" smtClean="0">
                <a:solidFill>
                  <a:srgbClr val="6F6F6F"/>
                </a:solidFill>
                <a:latin typeface="+mn-lt"/>
                <a:ea typeface="+mn-ea"/>
                <a:cs typeface="+mn-cs"/>
              </a:defRPr>
            </a:lvl1pPr>
            <a:lvl2pPr marL="685800" indent="-228600">
              <a:buFontTx/>
              <a:buBlip>
                <a:blip r:embed="rId5"/>
              </a:buBlip>
              <a:defRPr/>
            </a:lvl2pPr>
            <a:lvl3pPr marL="1143000" indent="-228600">
              <a:buFontTx/>
              <a:buBlip>
                <a:blip r:embed="rId5"/>
              </a:buBlip>
              <a:defRPr/>
            </a:lvl3pPr>
            <a:lvl4pPr marL="1600200" indent="-228600">
              <a:buFontTx/>
              <a:buBlip>
                <a:blip r:embed="rId5"/>
              </a:buBlip>
              <a:defRPr/>
            </a:lvl4pPr>
            <a:lvl5pPr marL="2057400" indent="-228600">
              <a:buFontTx/>
              <a:buBlip>
                <a:blip r:embed="rId5"/>
              </a:buBlip>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Fußzeilenplatzhalter 7"/>
          <p:cNvSpPr>
            <a:spLocks noGrp="1"/>
          </p:cNvSpPr>
          <p:nvPr>
            <p:ph type="ftr" sz="quarter" idx="15"/>
          </p:nvPr>
        </p:nvSpPr>
        <p:spPr/>
        <p:txBody>
          <a:bodyPr/>
          <a:lstStyle>
            <a:lvl1pPr>
              <a:defRPr/>
            </a:lvl1pPr>
          </a:lstStyle>
          <a:p>
            <a:pPr>
              <a:defRPr/>
            </a:pPr>
            <a:r>
              <a:rPr lang="de-DE"/>
              <a:t>Project-Nr: 2019-1-LT01-KA204-060481</a:t>
            </a:r>
          </a:p>
        </p:txBody>
      </p:sp>
      <p:sp>
        <p:nvSpPr>
          <p:cNvPr id="13" name="Foliennummernplatzhalter 5"/>
          <p:cNvSpPr>
            <a:spLocks noGrp="1"/>
          </p:cNvSpPr>
          <p:nvPr>
            <p:ph type="sldNum" sz="quarter" idx="16"/>
          </p:nvPr>
        </p:nvSpPr>
        <p:spPr>
          <a:xfrm>
            <a:off x="22225" y="773113"/>
            <a:ext cx="565150" cy="365125"/>
          </a:xfrm>
          <a:prstGeom prst="rect">
            <a:avLst/>
          </a:prstGeom>
        </p:spPr>
        <p:txBody>
          <a:bodyPr/>
          <a:lstStyle>
            <a:lvl1pPr algn="ctr" eaLnBrk="1" fontAlgn="auto" hangingPunct="1">
              <a:spcBef>
                <a:spcPts val="0"/>
              </a:spcBef>
              <a:spcAft>
                <a:spcPts val="0"/>
              </a:spcAft>
              <a:defRPr b="1" smtClean="0">
                <a:solidFill>
                  <a:srgbClr val="6F6F6F"/>
                </a:solidFill>
                <a:latin typeface="+mn-lt"/>
              </a:defRPr>
            </a:lvl1pPr>
          </a:lstStyle>
          <a:p>
            <a:pPr>
              <a:defRPr/>
            </a:pPr>
            <a:fld id="{36C1170F-57FD-4434-8689-0B90EDC70CF4}" type="slidenum">
              <a:rPr lang="de-DE"/>
              <a:pPr>
                <a:defRPr/>
              </a:pPr>
              <a:t>‹Nr.›</a:t>
            </a:fld>
            <a:endParaRPr lang="de-DE" dirty="0"/>
          </a:p>
        </p:txBody>
      </p:sp>
    </p:spTree>
    <p:extLst>
      <p:ext uri="{BB962C8B-B14F-4D97-AF65-F5344CB8AC3E}">
        <p14:creationId xmlns:p14="http://schemas.microsoft.com/office/powerpoint/2010/main" val="1692481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3"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4438" y="519113"/>
            <a:ext cx="1925637" cy="64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Flussdiagramm: Verzögerung 3"/>
          <p:cNvSpPr/>
          <p:nvPr/>
        </p:nvSpPr>
        <p:spPr>
          <a:xfrm>
            <a:off x="0" y="358775"/>
            <a:ext cx="708025" cy="593725"/>
          </a:xfrm>
          <a:prstGeom prst="flowChartDelay">
            <a:avLst/>
          </a:prstGeom>
          <a:solidFill>
            <a:srgbClr val="5D9C4E"/>
          </a:solidFill>
          <a:ln>
            <a:solidFill>
              <a:srgbClr val="5D9C4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5" name="Flussdiagramm: Verzögerung 4"/>
          <p:cNvSpPr/>
          <p:nvPr/>
        </p:nvSpPr>
        <p:spPr>
          <a:xfrm>
            <a:off x="0" y="647700"/>
            <a:ext cx="708025" cy="636588"/>
          </a:xfrm>
          <a:prstGeom prst="flowChartDelay">
            <a:avLst/>
          </a:prstGeom>
          <a:solidFill>
            <a:srgbClr val="FC9236"/>
          </a:solidFill>
          <a:ln>
            <a:solidFill>
              <a:srgbClr val="FC92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6238875"/>
            <a:ext cx="2909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3" y="6364288"/>
            <a:ext cx="1892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de-DE"/>
              <a:t>Titelmasterformat durch Klicken bearbeiten</a:t>
            </a:r>
          </a:p>
        </p:txBody>
      </p:sp>
      <p:sp>
        <p:nvSpPr>
          <p:cNvPr id="8" name="Fußzeilenplatzhalter 3"/>
          <p:cNvSpPr>
            <a:spLocks noGrp="1"/>
          </p:cNvSpPr>
          <p:nvPr>
            <p:ph type="ftr" sz="quarter" idx="10"/>
          </p:nvPr>
        </p:nvSpPr>
        <p:spPr/>
        <p:txBody>
          <a:bodyPr/>
          <a:lstStyle>
            <a:lvl1pPr>
              <a:defRPr/>
            </a:lvl1pPr>
          </a:lstStyle>
          <a:p>
            <a:pPr>
              <a:defRPr/>
            </a:pPr>
            <a:r>
              <a:rPr lang="de-DE"/>
              <a:t>Project-Nr: 2019-1-LT01-KA204-060481</a:t>
            </a:r>
          </a:p>
        </p:txBody>
      </p:sp>
      <p:sp>
        <p:nvSpPr>
          <p:cNvPr id="9" name="Foliennummernplatzhalter 5"/>
          <p:cNvSpPr>
            <a:spLocks noGrp="1"/>
          </p:cNvSpPr>
          <p:nvPr>
            <p:ph type="sldNum" sz="quarter" idx="11"/>
          </p:nvPr>
        </p:nvSpPr>
        <p:spPr>
          <a:xfrm>
            <a:off x="22225" y="773113"/>
            <a:ext cx="565150" cy="365125"/>
          </a:xfrm>
          <a:prstGeom prst="rect">
            <a:avLst/>
          </a:prstGeom>
        </p:spPr>
        <p:txBody>
          <a:bodyPr/>
          <a:lstStyle>
            <a:lvl1pPr algn="ctr" eaLnBrk="1" fontAlgn="auto" hangingPunct="1">
              <a:spcBef>
                <a:spcPts val="0"/>
              </a:spcBef>
              <a:spcAft>
                <a:spcPts val="0"/>
              </a:spcAft>
              <a:defRPr b="1" smtClean="0">
                <a:solidFill>
                  <a:srgbClr val="6F6F6F"/>
                </a:solidFill>
                <a:latin typeface="+mn-lt"/>
              </a:defRPr>
            </a:lvl1pPr>
          </a:lstStyle>
          <a:p>
            <a:pPr>
              <a:defRPr/>
            </a:pPr>
            <a:fld id="{A0AE43F1-1F6B-4354-ABBB-D3C0CA6E7629}" type="slidenum">
              <a:rPr lang="de-DE"/>
              <a:pPr>
                <a:defRPr/>
              </a:pPr>
              <a:t>‹Nr.›</a:t>
            </a:fld>
            <a:endParaRPr lang="de-DE" dirty="0"/>
          </a:p>
        </p:txBody>
      </p:sp>
    </p:spTree>
    <p:extLst>
      <p:ext uri="{BB962C8B-B14F-4D97-AF65-F5344CB8AC3E}">
        <p14:creationId xmlns:p14="http://schemas.microsoft.com/office/powerpoint/2010/main" val="273245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Grafik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4438" y="519113"/>
            <a:ext cx="1925637" cy="646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Flussdiagramm: Verzögerung 2"/>
          <p:cNvSpPr/>
          <p:nvPr/>
        </p:nvSpPr>
        <p:spPr>
          <a:xfrm>
            <a:off x="0" y="358775"/>
            <a:ext cx="708025" cy="593725"/>
          </a:xfrm>
          <a:prstGeom prst="flowChartDelay">
            <a:avLst/>
          </a:prstGeom>
          <a:solidFill>
            <a:srgbClr val="5D9C4E"/>
          </a:solidFill>
          <a:ln>
            <a:solidFill>
              <a:srgbClr val="5D9C4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4" name="Flussdiagramm: Verzögerung 3"/>
          <p:cNvSpPr/>
          <p:nvPr/>
        </p:nvSpPr>
        <p:spPr>
          <a:xfrm>
            <a:off x="0" y="647700"/>
            <a:ext cx="708025" cy="636588"/>
          </a:xfrm>
          <a:prstGeom prst="flowChartDelay">
            <a:avLst/>
          </a:prstGeom>
          <a:solidFill>
            <a:srgbClr val="FC9236"/>
          </a:solidFill>
          <a:ln>
            <a:solidFill>
              <a:srgbClr val="FC92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solidFill>
                <a:srgbClr val="6F6F6F"/>
              </a:solidFill>
            </a:endParaRPr>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4788" y="6238875"/>
            <a:ext cx="2909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6213" y="6364288"/>
            <a:ext cx="18923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ußzeilenplatzhalter 2"/>
          <p:cNvSpPr>
            <a:spLocks noGrp="1"/>
          </p:cNvSpPr>
          <p:nvPr>
            <p:ph type="ftr" sz="quarter" idx="10"/>
          </p:nvPr>
        </p:nvSpPr>
        <p:spPr/>
        <p:txBody>
          <a:bodyPr/>
          <a:lstStyle>
            <a:lvl1pPr>
              <a:defRPr/>
            </a:lvl1pPr>
          </a:lstStyle>
          <a:p>
            <a:pPr>
              <a:defRPr/>
            </a:pPr>
            <a:r>
              <a:rPr lang="de-DE"/>
              <a:t>Project-Nr: 2019-1-LT01-KA204-060481</a:t>
            </a:r>
          </a:p>
        </p:txBody>
      </p:sp>
      <p:sp>
        <p:nvSpPr>
          <p:cNvPr id="8" name="Foliennummernplatzhalter 5"/>
          <p:cNvSpPr>
            <a:spLocks noGrp="1"/>
          </p:cNvSpPr>
          <p:nvPr>
            <p:ph type="sldNum" sz="quarter" idx="11"/>
          </p:nvPr>
        </p:nvSpPr>
        <p:spPr>
          <a:xfrm>
            <a:off x="22225" y="773113"/>
            <a:ext cx="565150" cy="365125"/>
          </a:xfrm>
          <a:prstGeom prst="rect">
            <a:avLst/>
          </a:prstGeom>
        </p:spPr>
        <p:txBody>
          <a:bodyPr/>
          <a:lstStyle>
            <a:lvl1pPr algn="ctr" eaLnBrk="1" fontAlgn="auto" hangingPunct="1">
              <a:spcBef>
                <a:spcPts val="0"/>
              </a:spcBef>
              <a:spcAft>
                <a:spcPts val="0"/>
              </a:spcAft>
              <a:defRPr b="1" smtClean="0">
                <a:solidFill>
                  <a:srgbClr val="6F6F6F"/>
                </a:solidFill>
                <a:latin typeface="+mn-lt"/>
              </a:defRPr>
            </a:lvl1pPr>
          </a:lstStyle>
          <a:p>
            <a:pPr>
              <a:defRPr/>
            </a:pPr>
            <a:fld id="{6F3DFCFF-FEA1-491D-956E-F3413711BD42}" type="slidenum">
              <a:rPr lang="de-DE"/>
              <a:pPr>
                <a:defRPr/>
              </a:pPr>
              <a:t>‹Nr.›</a:t>
            </a:fld>
            <a:endParaRPr lang="de-DE" dirty="0"/>
          </a:p>
        </p:txBody>
      </p:sp>
    </p:spTree>
    <p:extLst>
      <p:ext uri="{BB962C8B-B14F-4D97-AF65-F5344CB8AC3E}">
        <p14:creationId xmlns:p14="http://schemas.microsoft.com/office/powerpoint/2010/main" val="177944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838200" y="179388"/>
            <a:ext cx="912336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838200" y="1635125"/>
            <a:ext cx="10515600"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Formatvorlagen des Textmasters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8B2DE6F0-4DDC-4AF8-8DE4-2FA732B97A96}" type="datetime1">
              <a:rPr lang="de-DE"/>
              <a:pPr>
                <a:defRPr/>
              </a:pPr>
              <a:t>25.05.2021</a:t>
            </a:fld>
            <a:endParaRPr lang="de-DE"/>
          </a:p>
        </p:txBody>
      </p:sp>
      <p:sp>
        <p:nvSpPr>
          <p:cNvPr id="5" name="Fußzeilenplatzhalter 4"/>
          <p:cNvSpPr>
            <a:spLocks noGrp="1"/>
          </p:cNvSpPr>
          <p:nvPr>
            <p:ph type="ftr" sz="quarter" idx="3"/>
          </p:nvPr>
        </p:nvSpPr>
        <p:spPr>
          <a:xfrm>
            <a:off x="72390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r>
              <a:rPr lang="de-DE"/>
              <a:t>Project-Nr: 2019-1-LT01-KA204-060481</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hdr="0" ftr="0" dt="0"/>
  <p:txStyles>
    <p:titleStyle>
      <a:lvl1pPr algn="l" rtl="0" fontAlgn="base">
        <a:lnSpc>
          <a:spcPct val="90000"/>
        </a:lnSpc>
        <a:spcBef>
          <a:spcPct val="0"/>
        </a:spcBef>
        <a:spcAft>
          <a:spcPct val="0"/>
        </a:spcAft>
        <a:defRPr sz="4200" b="1" kern="1200">
          <a:solidFill>
            <a:srgbClr val="6F6F6F"/>
          </a:solidFill>
          <a:latin typeface="+mj-lt"/>
          <a:ea typeface="+mj-ea"/>
          <a:cs typeface="+mj-cs"/>
        </a:defRPr>
      </a:lvl1pPr>
      <a:lvl2pPr algn="l" rtl="0" fontAlgn="base">
        <a:lnSpc>
          <a:spcPct val="90000"/>
        </a:lnSpc>
        <a:spcBef>
          <a:spcPct val="0"/>
        </a:spcBef>
        <a:spcAft>
          <a:spcPct val="0"/>
        </a:spcAft>
        <a:defRPr sz="4200" b="1">
          <a:solidFill>
            <a:srgbClr val="6F6F6F"/>
          </a:solidFill>
          <a:latin typeface="Calibri Light" panose="020F0302020204030204" pitchFamily="34" charset="0"/>
        </a:defRPr>
      </a:lvl2pPr>
      <a:lvl3pPr algn="l" rtl="0" fontAlgn="base">
        <a:lnSpc>
          <a:spcPct val="90000"/>
        </a:lnSpc>
        <a:spcBef>
          <a:spcPct val="0"/>
        </a:spcBef>
        <a:spcAft>
          <a:spcPct val="0"/>
        </a:spcAft>
        <a:defRPr sz="4200" b="1">
          <a:solidFill>
            <a:srgbClr val="6F6F6F"/>
          </a:solidFill>
          <a:latin typeface="Calibri Light" panose="020F0302020204030204" pitchFamily="34" charset="0"/>
        </a:defRPr>
      </a:lvl3pPr>
      <a:lvl4pPr algn="l" rtl="0" fontAlgn="base">
        <a:lnSpc>
          <a:spcPct val="90000"/>
        </a:lnSpc>
        <a:spcBef>
          <a:spcPct val="0"/>
        </a:spcBef>
        <a:spcAft>
          <a:spcPct val="0"/>
        </a:spcAft>
        <a:defRPr sz="4200" b="1">
          <a:solidFill>
            <a:srgbClr val="6F6F6F"/>
          </a:solidFill>
          <a:latin typeface="Calibri Light" panose="020F0302020204030204" pitchFamily="34" charset="0"/>
        </a:defRPr>
      </a:lvl4pPr>
      <a:lvl5pPr algn="l" rtl="0" fontAlgn="base">
        <a:lnSpc>
          <a:spcPct val="90000"/>
        </a:lnSpc>
        <a:spcBef>
          <a:spcPct val="0"/>
        </a:spcBef>
        <a:spcAft>
          <a:spcPct val="0"/>
        </a:spcAft>
        <a:defRPr sz="4200" b="1">
          <a:solidFill>
            <a:srgbClr val="6F6F6F"/>
          </a:solidFill>
          <a:latin typeface="Calibri Light" panose="020F0302020204030204" pitchFamily="34" charset="0"/>
        </a:defRPr>
      </a:lvl5pPr>
      <a:lvl6pPr marL="457200" algn="l" rtl="0" fontAlgn="base">
        <a:lnSpc>
          <a:spcPct val="90000"/>
        </a:lnSpc>
        <a:spcBef>
          <a:spcPct val="0"/>
        </a:spcBef>
        <a:spcAft>
          <a:spcPct val="0"/>
        </a:spcAft>
        <a:defRPr sz="4200" b="1">
          <a:solidFill>
            <a:srgbClr val="6F6F6F"/>
          </a:solidFill>
          <a:latin typeface="Calibri Light" panose="020F0302020204030204" pitchFamily="34" charset="0"/>
        </a:defRPr>
      </a:lvl6pPr>
      <a:lvl7pPr marL="914400" algn="l" rtl="0" fontAlgn="base">
        <a:lnSpc>
          <a:spcPct val="90000"/>
        </a:lnSpc>
        <a:spcBef>
          <a:spcPct val="0"/>
        </a:spcBef>
        <a:spcAft>
          <a:spcPct val="0"/>
        </a:spcAft>
        <a:defRPr sz="4200" b="1">
          <a:solidFill>
            <a:srgbClr val="6F6F6F"/>
          </a:solidFill>
          <a:latin typeface="Calibri Light" panose="020F0302020204030204" pitchFamily="34" charset="0"/>
        </a:defRPr>
      </a:lvl7pPr>
      <a:lvl8pPr marL="1371600" algn="l" rtl="0" fontAlgn="base">
        <a:lnSpc>
          <a:spcPct val="90000"/>
        </a:lnSpc>
        <a:spcBef>
          <a:spcPct val="0"/>
        </a:spcBef>
        <a:spcAft>
          <a:spcPct val="0"/>
        </a:spcAft>
        <a:defRPr sz="4200" b="1">
          <a:solidFill>
            <a:srgbClr val="6F6F6F"/>
          </a:solidFill>
          <a:latin typeface="Calibri Light" panose="020F0302020204030204" pitchFamily="34" charset="0"/>
        </a:defRPr>
      </a:lvl8pPr>
      <a:lvl9pPr marL="1828800" algn="l" rtl="0" fontAlgn="base">
        <a:lnSpc>
          <a:spcPct val="90000"/>
        </a:lnSpc>
        <a:spcBef>
          <a:spcPct val="0"/>
        </a:spcBef>
        <a:spcAft>
          <a:spcPct val="0"/>
        </a:spcAft>
        <a:defRPr sz="4200" b="1">
          <a:solidFill>
            <a:srgbClr val="6F6F6F"/>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Blip>
          <a:blip r:embed="rId8"/>
        </a:buBlip>
        <a:defRPr sz="2800" kern="1200">
          <a:solidFill>
            <a:srgbClr val="6F6F6F"/>
          </a:solidFill>
          <a:latin typeface="+mn-lt"/>
          <a:ea typeface="+mn-ea"/>
          <a:cs typeface="+mn-cs"/>
        </a:defRPr>
      </a:lvl1pPr>
      <a:lvl2pPr marL="685800" indent="-228600" algn="l" rtl="0" fontAlgn="base">
        <a:lnSpc>
          <a:spcPct val="90000"/>
        </a:lnSpc>
        <a:spcBef>
          <a:spcPts val="500"/>
        </a:spcBef>
        <a:spcAft>
          <a:spcPct val="0"/>
        </a:spcAft>
        <a:buBlip>
          <a:blip r:embed="rId8"/>
        </a:buBlip>
        <a:defRPr sz="2400" kern="1200">
          <a:solidFill>
            <a:srgbClr val="6F6F6F"/>
          </a:solidFill>
          <a:latin typeface="+mn-lt"/>
          <a:ea typeface="+mn-ea"/>
          <a:cs typeface="+mn-cs"/>
        </a:defRPr>
      </a:lvl2pPr>
      <a:lvl3pPr marL="1143000" indent="-228600" algn="l" rtl="0" fontAlgn="base">
        <a:lnSpc>
          <a:spcPct val="90000"/>
        </a:lnSpc>
        <a:spcBef>
          <a:spcPts val="500"/>
        </a:spcBef>
        <a:spcAft>
          <a:spcPct val="0"/>
        </a:spcAft>
        <a:buBlip>
          <a:blip r:embed="rId8"/>
        </a:buBlip>
        <a:defRPr sz="2000" kern="1200">
          <a:solidFill>
            <a:srgbClr val="6F6F6F"/>
          </a:solidFill>
          <a:latin typeface="+mn-lt"/>
          <a:ea typeface="+mn-ea"/>
          <a:cs typeface="+mn-cs"/>
        </a:defRPr>
      </a:lvl3pPr>
      <a:lvl4pPr marL="1600200" indent="-228600" algn="l" rtl="0" fontAlgn="base">
        <a:lnSpc>
          <a:spcPct val="90000"/>
        </a:lnSpc>
        <a:spcBef>
          <a:spcPts val="500"/>
        </a:spcBef>
        <a:spcAft>
          <a:spcPct val="0"/>
        </a:spcAft>
        <a:buBlip>
          <a:blip r:embed="rId8"/>
        </a:buBlip>
        <a:defRPr kern="1200">
          <a:solidFill>
            <a:srgbClr val="6F6F6F"/>
          </a:solidFill>
          <a:latin typeface="+mn-lt"/>
          <a:ea typeface="+mn-ea"/>
          <a:cs typeface="+mn-cs"/>
        </a:defRPr>
      </a:lvl4pPr>
      <a:lvl5pPr marL="2057400" indent="-228600" algn="l" rtl="0" fontAlgn="base">
        <a:lnSpc>
          <a:spcPct val="90000"/>
        </a:lnSpc>
        <a:spcBef>
          <a:spcPts val="500"/>
        </a:spcBef>
        <a:spcAft>
          <a:spcPct val="0"/>
        </a:spcAft>
        <a:buBlip>
          <a:blip r:embed="rId8"/>
        </a:buBlip>
        <a:defRPr kern="1200">
          <a:solidFill>
            <a:srgbClr val="6F6F6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ctrTitle"/>
          </p:nvPr>
        </p:nvSpPr>
        <p:spPr>
          <a:xfrm>
            <a:off x="1524000" y="1274763"/>
            <a:ext cx="9144000" cy="2387600"/>
          </a:xfrm>
        </p:spPr>
        <p:txBody>
          <a:bodyPr/>
          <a:lstStyle/>
          <a:p>
            <a:r>
              <a:rPr lang="de-DE" altLang="de-DE" dirty="0"/>
              <a:t>Technische Möglichkeiten</a:t>
            </a:r>
          </a:p>
        </p:txBody>
      </p:sp>
      <p:sp>
        <p:nvSpPr>
          <p:cNvPr id="9219" name="Untertitel 2"/>
          <p:cNvSpPr>
            <a:spLocks noGrp="1"/>
          </p:cNvSpPr>
          <p:nvPr>
            <p:ph type="subTitle" idx="1"/>
          </p:nvPr>
        </p:nvSpPr>
        <p:spPr>
          <a:xfrm>
            <a:off x="1524000" y="4124325"/>
            <a:ext cx="9144000" cy="871538"/>
          </a:xfrm>
        </p:spPr>
        <p:txBody>
          <a:bodyPr/>
          <a:lstStyle/>
          <a:p>
            <a:endParaRPr lang="de-DE" alt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3C1ED5-A658-4981-A705-BDD5296A6EA9}"/>
              </a:ext>
            </a:extLst>
          </p:cNvPr>
          <p:cNvSpPr>
            <a:spLocks noGrp="1"/>
          </p:cNvSpPr>
          <p:nvPr>
            <p:ph type="title"/>
          </p:nvPr>
        </p:nvSpPr>
        <p:spPr/>
        <p:txBody>
          <a:bodyPr/>
          <a:lstStyle/>
          <a:p>
            <a:r>
              <a:rPr lang="de-DE" dirty="0"/>
              <a:t>Struktur</a:t>
            </a:r>
          </a:p>
        </p:txBody>
      </p:sp>
      <p:sp>
        <p:nvSpPr>
          <p:cNvPr id="3" name="Inhaltsplatzhalter 2">
            <a:extLst>
              <a:ext uri="{FF2B5EF4-FFF2-40B4-BE49-F238E27FC236}">
                <a16:creationId xmlns:a16="http://schemas.microsoft.com/office/drawing/2014/main" id="{FA66419B-3A5F-4FBA-8936-02BF5ED7E122}"/>
              </a:ext>
            </a:extLst>
          </p:cNvPr>
          <p:cNvSpPr>
            <a:spLocks noGrp="1"/>
          </p:cNvSpPr>
          <p:nvPr>
            <p:ph idx="1"/>
          </p:nvPr>
        </p:nvSpPr>
        <p:spPr/>
        <p:txBody>
          <a:bodyPr/>
          <a:lstStyle/>
          <a:p>
            <a:r>
              <a:rPr lang="de-DE" dirty="0"/>
              <a:t>Allgemeine Informationen</a:t>
            </a:r>
          </a:p>
          <a:p>
            <a:r>
              <a:rPr lang="de-DE" dirty="0"/>
              <a:t>Antivirus Programme</a:t>
            </a:r>
          </a:p>
          <a:p>
            <a:r>
              <a:rPr lang="de-DE" dirty="0"/>
              <a:t>Schutz vor Gefahren im Internet</a:t>
            </a:r>
          </a:p>
        </p:txBody>
      </p:sp>
      <p:sp>
        <p:nvSpPr>
          <p:cNvPr id="4" name="Foliennummernplatzhalter 3">
            <a:extLst>
              <a:ext uri="{FF2B5EF4-FFF2-40B4-BE49-F238E27FC236}">
                <a16:creationId xmlns:a16="http://schemas.microsoft.com/office/drawing/2014/main" id="{D3DD96B3-E75A-4EAF-9BDF-F80950940AA4}"/>
              </a:ext>
            </a:extLst>
          </p:cNvPr>
          <p:cNvSpPr>
            <a:spLocks noGrp="1"/>
          </p:cNvSpPr>
          <p:nvPr>
            <p:ph type="sldNum" sz="quarter" idx="11"/>
          </p:nvPr>
        </p:nvSpPr>
        <p:spPr/>
        <p:txBody>
          <a:bodyPr/>
          <a:lstStyle/>
          <a:p>
            <a:pPr>
              <a:defRPr/>
            </a:pPr>
            <a:fld id="{28E443AE-E61E-48A9-BE1D-A02D2BD58E97}" type="slidenum">
              <a:rPr lang="de-DE" smtClean="0"/>
              <a:pPr>
                <a:defRPr/>
              </a:pPr>
              <a:t>2</a:t>
            </a:fld>
            <a:endParaRPr lang="de-DE" dirty="0"/>
          </a:p>
        </p:txBody>
      </p:sp>
    </p:spTree>
    <p:extLst>
      <p:ext uri="{BB962C8B-B14F-4D97-AF65-F5344CB8AC3E}">
        <p14:creationId xmlns:p14="http://schemas.microsoft.com/office/powerpoint/2010/main" val="33617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2BC77A-C18A-499C-88FB-902BDD6FBBE4}"/>
              </a:ext>
            </a:extLst>
          </p:cNvPr>
          <p:cNvSpPr>
            <a:spLocks noGrp="1"/>
          </p:cNvSpPr>
          <p:nvPr>
            <p:ph type="title"/>
          </p:nvPr>
        </p:nvSpPr>
        <p:spPr/>
        <p:txBody>
          <a:bodyPr/>
          <a:lstStyle/>
          <a:p>
            <a:r>
              <a:rPr lang="de-DE" dirty="0"/>
              <a:t>Allgemeine Information</a:t>
            </a:r>
          </a:p>
        </p:txBody>
      </p:sp>
      <p:sp>
        <p:nvSpPr>
          <p:cNvPr id="3" name="Inhaltsplatzhalter 2">
            <a:extLst>
              <a:ext uri="{FF2B5EF4-FFF2-40B4-BE49-F238E27FC236}">
                <a16:creationId xmlns:a16="http://schemas.microsoft.com/office/drawing/2014/main" id="{4C9B102D-86A4-4DFD-8AE1-5BD7F961D74F}"/>
              </a:ext>
            </a:extLst>
          </p:cNvPr>
          <p:cNvSpPr>
            <a:spLocks noGrp="1"/>
          </p:cNvSpPr>
          <p:nvPr>
            <p:ph idx="1"/>
          </p:nvPr>
        </p:nvSpPr>
        <p:spPr/>
        <p:txBody>
          <a:bodyPr/>
          <a:lstStyle/>
          <a:p>
            <a:r>
              <a:rPr lang="de-DE" dirty="0"/>
              <a:t>Datensicherheit umfasst technische Maßnahmen zum Schutz der Daten</a:t>
            </a:r>
          </a:p>
          <a:p>
            <a:pPr lvl="1"/>
            <a:r>
              <a:rPr lang="de-DE" dirty="0"/>
              <a:t>Ziele, die mit der Datensicherheit verfolgt werden: Vertraulichkeit, Integrität und Verfügbarkeit der Daten</a:t>
            </a:r>
          </a:p>
          <a:p>
            <a:pPr lvl="1"/>
            <a:r>
              <a:rPr lang="de-DE" dirty="0"/>
              <a:t>Im Gegensatz zum Datenschutz ist die Datensicherheit nicht auf personenbezogene Daten beschränkt</a:t>
            </a:r>
          </a:p>
          <a:p>
            <a:pPr marL="457200" lvl="1" indent="0">
              <a:buNone/>
            </a:pPr>
            <a:endParaRPr lang="de-DE" dirty="0"/>
          </a:p>
          <a:p>
            <a:pPr marL="0" indent="0">
              <a:buNone/>
            </a:pPr>
            <a:r>
              <a:rPr lang="de-DE" b="1" dirty="0">
                <a:solidFill>
                  <a:srgbClr val="C00000"/>
                </a:solidFill>
                <a:sym typeface="Wingdings" panose="05000000000000000000" pitchFamily="2" charset="2"/>
              </a:rPr>
              <a:t> </a:t>
            </a:r>
            <a:r>
              <a:rPr lang="de-DE" b="1" dirty="0">
                <a:solidFill>
                  <a:srgbClr val="C00000"/>
                </a:solidFill>
              </a:rPr>
              <a:t>Verschiedene technische Möglichkeiten zur Gewährleistung der Sicherheit</a:t>
            </a:r>
          </a:p>
        </p:txBody>
      </p:sp>
      <p:sp>
        <p:nvSpPr>
          <p:cNvPr id="4" name="Foliennummernplatzhalter 3">
            <a:extLst>
              <a:ext uri="{FF2B5EF4-FFF2-40B4-BE49-F238E27FC236}">
                <a16:creationId xmlns:a16="http://schemas.microsoft.com/office/drawing/2014/main" id="{1F8D628D-BACA-4356-AF56-7E87686559AA}"/>
              </a:ext>
            </a:extLst>
          </p:cNvPr>
          <p:cNvSpPr>
            <a:spLocks noGrp="1"/>
          </p:cNvSpPr>
          <p:nvPr>
            <p:ph type="sldNum" sz="quarter" idx="11"/>
          </p:nvPr>
        </p:nvSpPr>
        <p:spPr/>
        <p:txBody>
          <a:bodyPr/>
          <a:lstStyle/>
          <a:p>
            <a:pPr>
              <a:defRPr/>
            </a:pPr>
            <a:fld id="{28E443AE-E61E-48A9-BE1D-A02D2BD58E97}" type="slidenum">
              <a:rPr lang="de-DE" smtClean="0"/>
              <a:pPr>
                <a:defRPr/>
              </a:pPr>
              <a:t>3</a:t>
            </a:fld>
            <a:endParaRPr lang="de-DE" dirty="0"/>
          </a:p>
        </p:txBody>
      </p:sp>
      <p:sp>
        <p:nvSpPr>
          <p:cNvPr id="5" name="Pfeil: Fünfeck 4">
            <a:extLst>
              <a:ext uri="{FF2B5EF4-FFF2-40B4-BE49-F238E27FC236}">
                <a16:creationId xmlns:a16="http://schemas.microsoft.com/office/drawing/2014/main" id="{DFCBEB71-5EF2-44F2-9829-D2DFE462BCE1}"/>
              </a:ext>
            </a:extLst>
          </p:cNvPr>
          <p:cNvSpPr/>
          <p:nvPr/>
        </p:nvSpPr>
        <p:spPr>
          <a:xfrm>
            <a:off x="0" y="2133600"/>
            <a:ext cx="1315453" cy="4973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Allgemeine Information</a:t>
            </a:r>
          </a:p>
        </p:txBody>
      </p:sp>
      <p:sp>
        <p:nvSpPr>
          <p:cNvPr id="8" name="Rechteck 7">
            <a:extLst>
              <a:ext uri="{FF2B5EF4-FFF2-40B4-BE49-F238E27FC236}">
                <a16:creationId xmlns:a16="http://schemas.microsoft.com/office/drawing/2014/main" id="{8F1630D3-EB18-4A2E-BE81-1D37D82743C6}"/>
              </a:ext>
            </a:extLst>
          </p:cNvPr>
          <p:cNvSpPr/>
          <p:nvPr/>
        </p:nvSpPr>
        <p:spPr>
          <a:xfrm>
            <a:off x="0" y="2622027"/>
            <a:ext cx="1074198" cy="369747"/>
          </a:xfrm>
          <a:prstGeom prst="rect">
            <a:avLst/>
          </a:prstGeom>
          <a:solidFill>
            <a:srgbClr val="5D9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Antivirus</a:t>
            </a:r>
          </a:p>
        </p:txBody>
      </p:sp>
      <p:sp>
        <p:nvSpPr>
          <p:cNvPr id="10" name="Rechteck 9">
            <a:extLst>
              <a:ext uri="{FF2B5EF4-FFF2-40B4-BE49-F238E27FC236}">
                <a16:creationId xmlns:a16="http://schemas.microsoft.com/office/drawing/2014/main" id="{79E6C2DA-870F-4CFF-BDBB-DC1E8CDDC9E7}"/>
              </a:ext>
            </a:extLst>
          </p:cNvPr>
          <p:cNvSpPr/>
          <p:nvPr/>
        </p:nvSpPr>
        <p:spPr>
          <a:xfrm>
            <a:off x="0" y="2991773"/>
            <a:ext cx="1074198" cy="369747"/>
          </a:xfrm>
          <a:prstGeom prst="rect">
            <a:avLst/>
          </a:prstGeom>
          <a:solidFill>
            <a:srgbClr val="5D9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Schutz</a:t>
            </a:r>
          </a:p>
        </p:txBody>
      </p:sp>
    </p:spTree>
    <p:extLst>
      <p:ext uri="{BB962C8B-B14F-4D97-AF65-F5344CB8AC3E}">
        <p14:creationId xmlns:p14="http://schemas.microsoft.com/office/powerpoint/2010/main" val="832041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75826-AC20-47E1-859A-8F5D2FD5307E}"/>
              </a:ext>
            </a:extLst>
          </p:cNvPr>
          <p:cNvSpPr>
            <a:spLocks noGrp="1"/>
          </p:cNvSpPr>
          <p:nvPr>
            <p:ph type="title"/>
          </p:nvPr>
        </p:nvSpPr>
        <p:spPr/>
        <p:txBody>
          <a:bodyPr/>
          <a:lstStyle/>
          <a:p>
            <a:r>
              <a:rPr lang="de-DE" dirty="0"/>
              <a:t>Antivirus Programme</a:t>
            </a:r>
          </a:p>
        </p:txBody>
      </p:sp>
      <p:sp>
        <p:nvSpPr>
          <p:cNvPr id="4" name="Foliennummernplatzhalter 3">
            <a:extLst>
              <a:ext uri="{FF2B5EF4-FFF2-40B4-BE49-F238E27FC236}">
                <a16:creationId xmlns:a16="http://schemas.microsoft.com/office/drawing/2014/main" id="{B19504A3-7103-4954-BDE2-80E3D0A5DF49}"/>
              </a:ext>
            </a:extLst>
          </p:cNvPr>
          <p:cNvSpPr>
            <a:spLocks noGrp="1"/>
          </p:cNvSpPr>
          <p:nvPr>
            <p:ph type="sldNum" sz="quarter" idx="11"/>
          </p:nvPr>
        </p:nvSpPr>
        <p:spPr/>
        <p:txBody>
          <a:bodyPr/>
          <a:lstStyle/>
          <a:p>
            <a:pPr>
              <a:defRPr/>
            </a:pPr>
            <a:fld id="{28E443AE-E61E-48A9-BE1D-A02D2BD58E97}" type="slidenum">
              <a:rPr lang="de-DE" smtClean="0"/>
              <a:pPr>
                <a:defRPr/>
              </a:pPr>
              <a:t>4</a:t>
            </a:fld>
            <a:endParaRPr lang="de-DE" dirty="0"/>
          </a:p>
        </p:txBody>
      </p:sp>
      <p:sp>
        <p:nvSpPr>
          <p:cNvPr id="6" name="Pfeil: Fünfeck 5">
            <a:extLst>
              <a:ext uri="{FF2B5EF4-FFF2-40B4-BE49-F238E27FC236}">
                <a16:creationId xmlns:a16="http://schemas.microsoft.com/office/drawing/2014/main" id="{DB063A4A-790B-4C4C-AE12-6914DAB87500}"/>
              </a:ext>
            </a:extLst>
          </p:cNvPr>
          <p:cNvSpPr/>
          <p:nvPr/>
        </p:nvSpPr>
        <p:spPr>
          <a:xfrm>
            <a:off x="0" y="2494468"/>
            <a:ext cx="1315453" cy="4973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Antivirus</a:t>
            </a:r>
          </a:p>
        </p:txBody>
      </p:sp>
      <p:sp>
        <p:nvSpPr>
          <p:cNvPr id="8" name="Rechteck 7">
            <a:extLst>
              <a:ext uri="{FF2B5EF4-FFF2-40B4-BE49-F238E27FC236}">
                <a16:creationId xmlns:a16="http://schemas.microsoft.com/office/drawing/2014/main" id="{0BCB0852-4451-4AAA-8A7D-335C9462B776}"/>
              </a:ext>
            </a:extLst>
          </p:cNvPr>
          <p:cNvSpPr/>
          <p:nvPr/>
        </p:nvSpPr>
        <p:spPr>
          <a:xfrm>
            <a:off x="0" y="2124721"/>
            <a:ext cx="1074198" cy="369747"/>
          </a:xfrm>
          <a:prstGeom prst="rect">
            <a:avLst/>
          </a:prstGeom>
          <a:solidFill>
            <a:srgbClr val="5D9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Allgemeine Information</a:t>
            </a:r>
          </a:p>
        </p:txBody>
      </p:sp>
      <p:sp>
        <p:nvSpPr>
          <p:cNvPr id="10" name="Rechteck 9">
            <a:extLst>
              <a:ext uri="{FF2B5EF4-FFF2-40B4-BE49-F238E27FC236}">
                <a16:creationId xmlns:a16="http://schemas.microsoft.com/office/drawing/2014/main" id="{E0E2B2EA-B8A1-415D-9B36-A5C3DA718436}"/>
              </a:ext>
            </a:extLst>
          </p:cNvPr>
          <p:cNvSpPr/>
          <p:nvPr/>
        </p:nvSpPr>
        <p:spPr>
          <a:xfrm>
            <a:off x="0" y="2991773"/>
            <a:ext cx="1074198" cy="369747"/>
          </a:xfrm>
          <a:prstGeom prst="rect">
            <a:avLst/>
          </a:prstGeom>
          <a:solidFill>
            <a:srgbClr val="5D9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Schutz</a:t>
            </a:r>
          </a:p>
        </p:txBody>
      </p:sp>
      <p:sp>
        <p:nvSpPr>
          <p:cNvPr id="21" name="Inhaltsplatzhalter 20">
            <a:extLst>
              <a:ext uri="{FF2B5EF4-FFF2-40B4-BE49-F238E27FC236}">
                <a16:creationId xmlns:a16="http://schemas.microsoft.com/office/drawing/2014/main" id="{0EB95977-967A-4798-9715-0917CCC9A32F}"/>
              </a:ext>
            </a:extLst>
          </p:cNvPr>
          <p:cNvSpPr>
            <a:spLocks noGrp="1"/>
          </p:cNvSpPr>
          <p:nvPr>
            <p:ph idx="1"/>
          </p:nvPr>
        </p:nvSpPr>
        <p:spPr/>
        <p:txBody>
          <a:bodyPr/>
          <a:lstStyle/>
          <a:p>
            <a:r>
              <a:rPr lang="de-DE" dirty="0"/>
              <a:t>Ein Computervirus ist ein Programm/Code, der Ihren Computer beschädigt, indem er die Systemdateien beschädigt oder Daten zerstört</a:t>
            </a:r>
          </a:p>
          <a:p>
            <a:r>
              <a:rPr lang="de-DE" dirty="0"/>
              <a:t>Viren können sich auf Dateien oder Computer replizieren</a:t>
            </a:r>
          </a:p>
          <a:p>
            <a:r>
              <a:rPr lang="de-DE" dirty="0"/>
              <a:t>Antiviren-Software sucht nach Anzeichen einer Virusinfektion</a:t>
            </a:r>
          </a:p>
          <a:p>
            <a:r>
              <a:rPr lang="de-DE" dirty="0"/>
              <a:t>Signaturen müssen regelmäßig aktualisiert werden</a:t>
            </a:r>
          </a:p>
          <a:p>
            <a:r>
              <a:rPr lang="de-DE" dirty="0"/>
              <a:t>Auch Online-Virenscanner sind eine Alternative</a:t>
            </a:r>
          </a:p>
        </p:txBody>
      </p:sp>
      <p:pic>
        <p:nvPicPr>
          <p:cNvPr id="22" name="Inhaltsplatzhalter 13" descr="Laptop">
            <a:extLst>
              <a:ext uri="{FF2B5EF4-FFF2-40B4-BE49-F238E27FC236}">
                <a16:creationId xmlns:a16="http://schemas.microsoft.com/office/drawing/2014/main" id="{B73FBA35-8C9C-49BA-954A-6ED83DB229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auto">
          <a:xfrm>
            <a:off x="9705474" y="4242927"/>
            <a:ext cx="1764632" cy="176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fik 22" descr="Covid-19">
            <a:extLst>
              <a:ext uri="{FF2B5EF4-FFF2-40B4-BE49-F238E27FC236}">
                <a16:creationId xmlns:a16="http://schemas.microsoft.com/office/drawing/2014/main" id="{E0A39F4B-AF7B-455A-BA0A-8E9CBD96D5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66948" y="4756484"/>
            <a:ext cx="601370" cy="601370"/>
          </a:xfrm>
          <a:prstGeom prst="rect">
            <a:avLst/>
          </a:prstGeom>
        </p:spPr>
      </p:pic>
      <p:cxnSp>
        <p:nvCxnSpPr>
          <p:cNvPr id="24" name="Gerader Verbinder 23">
            <a:extLst>
              <a:ext uri="{FF2B5EF4-FFF2-40B4-BE49-F238E27FC236}">
                <a16:creationId xmlns:a16="http://schemas.microsoft.com/office/drawing/2014/main" id="{5B637128-5EBD-4B61-9D12-99F7A496F330}"/>
              </a:ext>
            </a:extLst>
          </p:cNvPr>
          <p:cNvCxnSpPr>
            <a:cxnSpLocks/>
          </p:cNvCxnSpPr>
          <p:nvPr/>
        </p:nvCxnSpPr>
        <p:spPr>
          <a:xfrm flipV="1">
            <a:off x="10206686" y="4764295"/>
            <a:ext cx="721894" cy="48105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687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72D134-D1E0-46CE-8DA2-FF2F32502D42}"/>
              </a:ext>
            </a:extLst>
          </p:cNvPr>
          <p:cNvSpPr>
            <a:spLocks noGrp="1"/>
          </p:cNvSpPr>
          <p:nvPr>
            <p:ph type="title"/>
          </p:nvPr>
        </p:nvSpPr>
        <p:spPr/>
        <p:txBody>
          <a:bodyPr/>
          <a:lstStyle/>
          <a:p>
            <a:r>
              <a:rPr lang="de-DE" dirty="0"/>
              <a:t>Antivirus Programme</a:t>
            </a:r>
          </a:p>
        </p:txBody>
      </p:sp>
      <p:sp>
        <p:nvSpPr>
          <p:cNvPr id="3" name="Inhaltsplatzhalter 2">
            <a:extLst>
              <a:ext uri="{FF2B5EF4-FFF2-40B4-BE49-F238E27FC236}">
                <a16:creationId xmlns:a16="http://schemas.microsoft.com/office/drawing/2014/main" id="{D3CD394A-55B2-4D60-AB2E-FAF7E9EBEE50}"/>
              </a:ext>
            </a:extLst>
          </p:cNvPr>
          <p:cNvSpPr>
            <a:spLocks noGrp="1"/>
          </p:cNvSpPr>
          <p:nvPr>
            <p:ph idx="1"/>
          </p:nvPr>
        </p:nvSpPr>
        <p:spPr/>
        <p:txBody>
          <a:bodyPr/>
          <a:lstStyle/>
          <a:p>
            <a:pPr marL="0" indent="0">
              <a:buNone/>
            </a:pPr>
            <a:r>
              <a:rPr lang="de-DE" dirty="0"/>
              <a:t>Nachteile von Online-Virenscannern:</a:t>
            </a:r>
          </a:p>
          <a:p>
            <a:pPr marL="514350" indent="-514350">
              <a:buFont typeface="+mj-lt"/>
              <a:buAutoNum type="arabicPeriod"/>
            </a:pPr>
            <a:r>
              <a:rPr lang="de-DE" dirty="0"/>
              <a:t>Nicht so umfangreich wie ein komplettes Antiviren-Paket </a:t>
            </a:r>
          </a:p>
          <a:p>
            <a:pPr marL="857250" lvl="1" indent="-514350">
              <a:buFont typeface="+mj-lt"/>
              <a:buAutoNum type="arabicPeriod"/>
            </a:pPr>
            <a:r>
              <a:rPr lang="de-DE" dirty="0"/>
              <a:t>Keine Hintergrundüberprüfung</a:t>
            </a:r>
          </a:p>
          <a:p>
            <a:pPr marL="514350" indent="-514350">
              <a:buFont typeface="+mj-lt"/>
              <a:buAutoNum type="arabicPeriod"/>
            </a:pPr>
            <a:r>
              <a:rPr lang="de-DE" dirty="0"/>
              <a:t>ActiveX muss aktiviert werden, sollte aber vermieden werden </a:t>
            </a:r>
          </a:p>
          <a:p>
            <a:pPr marL="857250" lvl="1" indent="-514350">
              <a:buFont typeface="+mj-lt"/>
              <a:buAutoNum type="arabicPeriod"/>
            </a:pPr>
            <a:r>
              <a:rPr lang="de-DE" dirty="0"/>
              <a:t>enthält keinen Schutzmechanismus</a:t>
            </a:r>
          </a:p>
          <a:p>
            <a:pPr marL="514350" indent="-514350">
              <a:buFont typeface="+mj-lt"/>
              <a:buAutoNum type="arabicPeriod"/>
            </a:pPr>
            <a:r>
              <a:rPr lang="de-DE" dirty="0"/>
              <a:t>Wenn der PC infiziert ist, sollte die Internetnutzung vermieden werden </a:t>
            </a:r>
          </a:p>
          <a:p>
            <a:pPr marL="857250" lvl="1" indent="-514350">
              <a:buFont typeface="+mj-lt"/>
              <a:buAutoNum type="arabicPeriod"/>
            </a:pPr>
            <a:r>
              <a:rPr lang="de-DE" dirty="0"/>
              <a:t>breitet sich bei jedem Anschluss weiter aus</a:t>
            </a:r>
          </a:p>
        </p:txBody>
      </p:sp>
      <p:sp>
        <p:nvSpPr>
          <p:cNvPr id="4" name="Foliennummernplatzhalter 3">
            <a:extLst>
              <a:ext uri="{FF2B5EF4-FFF2-40B4-BE49-F238E27FC236}">
                <a16:creationId xmlns:a16="http://schemas.microsoft.com/office/drawing/2014/main" id="{5B99C475-F725-40AA-A7B4-D96BA4904FBA}"/>
              </a:ext>
            </a:extLst>
          </p:cNvPr>
          <p:cNvSpPr>
            <a:spLocks noGrp="1"/>
          </p:cNvSpPr>
          <p:nvPr>
            <p:ph type="sldNum" sz="quarter" idx="11"/>
          </p:nvPr>
        </p:nvSpPr>
        <p:spPr/>
        <p:txBody>
          <a:bodyPr/>
          <a:lstStyle/>
          <a:p>
            <a:pPr>
              <a:defRPr/>
            </a:pPr>
            <a:fld id="{28E443AE-E61E-48A9-BE1D-A02D2BD58E97}" type="slidenum">
              <a:rPr lang="de-DE" smtClean="0"/>
              <a:pPr>
                <a:defRPr/>
              </a:pPr>
              <a:t>5</a:t>
            </a:fld>
            <a:endParaRPr lang="de-DE" dirty="0"/>
          </a:p>
        </p:txBody>
      </p:sp>
      <p:sp>
        <p:nvSpPr>
          <p:cNvPr id="6" name="Pfeil: Fünfeck 5">
            <a:extLst>
              <a:ext uri="{FF2B5EF4-FFF2-40B4-BE49-F238E27FC236}">
                <a16:creationId xmlns:a16="http://schemas.microsoft.com/office/drawing/2014/main" id="{79155486-8770-485E-A3A1-56DDC29EEB56}"/>
              </a:ext>
            </a:extLst>
          </p:cNvPr>
          <p:cNvSpPr/>
          <p:nvPr/>
        </p:nvSpPr>
        <p:spPr>
          <a:xfrm>
            <a:off x="0" y="2494468"/>
            <a:ext cx="1315453" cy="4973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Antivirus</a:t>
            </a:r>
          </a:p>
        </p:txBody>
      </p:sp>
      <p:sp>
        <p:nvSpPr>
          <p:cNvPr id="8" name="Rechteck 7">
            <a:extLst>
              <a:ext uri="{FF2B5EF4-FFF2-40B4-BE49-F238E27FC236}">
                <a16:creationId xmlns:a16="http://schemas.microsoft.com/office/drawing/2014/main" id="{EB1EFC11-0412-4A6E-B995-09CE10976725}"/>
              </a:ext>
            </a:extLst>
          </p:cNvPr>
          <p:cNvSpPr/>
          <p:nvPr/>
        </p:nvSpPr>
        <p:spPr>
          <a:xfrm>
            <a:off x="0" y="2124721"/>
            <a:ext cx="1074198" cy="369747"/>
          </a:xfrm>
          <a:prstGeom prst="rect">
            <a:avLst/>
          </a:prstGeom>
          <a:solidFill>
            <a:srgbClr val="5D9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Allgemeine Information</a:t>
            </a:r>
          </a:p>
        </p:txBody>
      </p:sp>
      <p:sp>
        <p:nvSpPr>
          <p:cNvPr id="10" name="Rechteck 9">
            <a:extLst>
              <a:ext uri="{FF2B5EF4-FFF2-40B4-BE49-F238E27FC236}">
                <a16:creationId xmlns:a16="http://schemas.microsoft.com/office/drawing/2014/main" id="{029011CB-4EC6-4114-9D6D-8C416BEE775D}"/>
              </a:ext>
            </a:extLst>
          </p:cNvPr>
          <p:cNvSpPr/>
          <p:nvPr/>
        </p:nvSpPr>
        <p:spPr>
          <a:xfrm>
            <a:off x="0" y="2991773"/>
            <a:ext cx="1074198" cy="369747"/>
          </a:xfrm>
          <a:prstGeom prst="rect">
            <a:avLst/>
          </a:prstGeom>
          <a:solidFill>
            <a:srgbClr val="5D9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Schutz</a:t>
            </a:r>
          </a:p>
        </p:txBody>
      </p:sp>
    </p:spTree>
    <p:extLst>
      <p:ext uri="{BB962C8B-B14F-4D97-AF65-F5344CB8AC3E}">
        <p14:creationId xmlns:p14="http://schemas.microsoft.com/office/powerpoint/2010/main" val="498444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F1853F-2478-42B0-836F-ABFC4DAA8811}"/>
              </a:ext>
            </a:extLst>
          </p:cNvPr>
          <p:cNvSpPr>
            <a:spLocks noGrp="1"/>
          </p:cNvSpPr>
          <p:nvPr>
            <p:ph type="title"/>
          </p:nvPr>
        </p:nvSpPr>
        <p:spPr/>
        <p:txBody>
          <a:bodyPr/>
          <a:lstStyle/>
          <a:p>
            <a:r>
              <a:rPr lang="de-DE" dirty="0"/>
              <a:t>Schutz im Internet</a:t>
            </a:r>
          </a:p>
        </p:txBody>
      </p:sp>
      <p:sp>
        <p:nvSpPr>
          <p:cNvPr id="3" name="Inhaltsplatzhalter 2">
            <a:extLst>
              <a:ext uri="{FF2B5EF4-FFF2-40B4-BE49-F238E27FC236}">
                <a16:creationId xmlns:a16="http://schemas.microsoft.com/office/drawing/2014/main" id="{8414BFE6-6206-4F38-A0F6-6AA5CEE8F0EF}"/>
              </a:ext>
            </a:extLst>
          </p:cNvPr>
          <p:cNvSpPr>
            <a:spLocks noGrp="1"/>
          </p:cNvSpPr>
          <p:nvPr>
            <p:ph idx="1"/>
          </p:nvPr>
        </p:nvSpPr>
        <p:spPr/>
        <p:txBody>
          <a:bodyPr/>
          <a:lstStyle/>
          <a:p>
            <a:pPr marL="0" indent="0">
              <a:buNone/>
            </a:pPr>
            <a:r>
              <a:rPr lang="de-DE" dirty="0"/>
              <a:t>Vom richtigen Umgang mit dem Internet profitiert die ganze Familie. Erwachsene sollten immer mit gutem Beispiel vorangehen. Bei all den Gefahren wie Pornografie, Gewalt oder Glücksspiel sollten Familienmitglieder den richtigen Umgang mit Geräten zeigen und Gefahren erklären.</a:t>
            </a:r>
          </a:p>
          <a:p>
            <a:pPr marL="0" indent="0">
              <a:buNone/>
            </a:pPr>
            <a:r>
              <a:rPr lang="de-DE" dirty="0"/>
              <a:t>Unterstützen Sie Kinder in der selbständigen, kontrollierten Interaktion, damit sie verantwortungsbewusst handeln.</a:t>
            </a:r>
          </a:p>
          <a:p>
            <a:endParaRPr lang="de-DE" dirty="0"/>
          </a:p>
        </p:txBody>
      </p:sp>
      <p:sp>
        <p:nvSpPr>
          <p:cNvPr id="4" name="Foliennummernplatzhalter 3">
            <a:extLst>
              <a:ext uri="{FF2B5EF4-FFF2-40B4-BE49-F238E27FC236}">
                <a16:creationId xmlns:a16="http://schemas.microsoft.com/office/drawing/2014/main" id="{EED0D31C-8481-446F-BEA6-7EFA81702785}"/>
              </a:ext>
            </a:extLst>
          </p:cNvPr>
          <p:cNvSpPr>
            <a:spLocks noGrp="1"/>
          </p:cNvSpPr>
          <p:nvPr>
            <p:ph type="sldNum" sz="quarter" idx="11"/>
          </p:nvPr>
        </p:nvSpPr>
        <p:spPr/>
        <p:txBody>
          <a:bodyPr/>
          <a:lstStyle/>
          <a:p>
            <a:pPr>
              <a:defRPr/>
            </a:pPr>
            <a:fld id="{28E443AE-E61E-48A9-BE1D-A02D2BD58E97}" type="slidenum">
              <a:rPr lang="de-DE" smtClean="0"/>
              <a:pPr>
                <a:defRPr/>
              </a:pPr>
              <a:t>6</a:t>
            </a:fld>
            <a:endParaRPr lang="de-DE" dirty="0"/>
          </a:p>
        </p:txBody>
      </p:sp>
      <p:sp>
        <p:nvSpPr>
          <p:cNvPr id="8" name="Pfeil: Fünfeck 7">
            <a:extLst>
              <a:ext uri="{FF2B5EF4-FFF2-40B4-BE49-F238E27FC236}">
                <a16:creationId xmlns:a16="http://schemas.microsoft.com/office/drawing/2014/main" id="{AB73DA87-974F-465F-95B0-A4283B7EB2ED}"/>
              </a:ext>
            </a:extLst>
          </p:cNvPr>
          <p:cNvSpPr/>
          <p:nvPr/>
        </p:nvSpPr>
        <p:spPr>
          <a:xfrm>
            <a:off x="0" y="2861180"/>
            <a:ext cx="1315453" cy="4973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Schutz</a:t>
            </a:r>
          </a:p>
        </p:txBody>
      </p:sp>
      <p:sp>
        <p:nvSpPr>
          <p:cNvPr id="10" name="Rechteck 9">
            <a:extLst>
              <a:ext uri="{FF2B5EF4-FFF2-40B4-BE49-F238E27FC236}">
                <a16:creationId xmlns:a16="http://schemas.microsoft.com/office/drawing/2014/main" id="{D539D753-6011-4E70-A4D5-A79984E8CE43}"/>
              </a:ext>
            </a:extLst>
          </p:cNvPr>
          <p:cNvSpPr/>
          <p:nvPr/>
        </p:nvSpPr>
        <p:spPr>
          <a:xfrm>
            <a:off x="0" y="2124721"/>
            <a:ext cx="1074198" cy="369747"/>
          </a:xfrm>
          <a:prstGeom prst="rect">
            <a:avLst/>
          </a:prstGeom>
          <a:solidFill>
            <a:srgbClr val="5D9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Allgemeine Information</a:t>
            </a:r>
          </a:p>
        </p:txBody>
      </p:sp>
      <p:sp>
        <p:nvSpPr>
          <p:cNvPr id="12" name="Rechteck 11">
            <a:extLst>
              <a:ext uri="{FF2B5EF4-FFF2-40B4-BE49-F238E27FC236}">
                <a16:creationId xmlns:a16="http://schemas.microsoft.com/office/drawing/2014/main" id="{1873DD99-680D-4D73-AB63-600FF370C0CA}"/>
              </a:ext>
            </a:extLst>
          </p:cNvPr>
          <p:cNvSpPr/>
          <p:nvPr/>
        </p:nvSpPr>
        <p:spPr>
          <a:xfrm>
            <a:off x="0" y="2491433"/>
            <a:ext cx="1074198" cy="369747"/>
          </a:xfrm>
          <a:prstGeom prst="rect">
            <a:avLst/>
          </a:prstGeom>
          <a:solidFill>
            <a:srgbClr val="5D9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Antivirus</a:t>
            </a:r>
          </a:p>
        </p:txBody>
      </p:sp>
      <p:pic>
        <p:nvPicPr>
          <p:cNvPr id="1028" name="Picture 4" descr="Kinder, Mädchen, Jung, Caucasian, Kindheit, Tochter">
            <a:extLst>
              <a:ext uri="{FF2B5EF4-FFF2-40B4-BE49-F238E27FC236}">
                <a16:creationId xmlns:a16="http://schemas.microsoft.com/office/drawing/2014/main" id="{39E1FDFE-20FC-416F-BBCF-69CF275FA4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8203" y="4382691"/>
            <a:ext cx="2691410" cy="179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178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FA22F-D12A-479D-84B5-EB0E90C1F9FA}"/>
              </a:ext>
            </a:extLst>
          </p:cNvPr>
          <p:cNvSpPr>
            <a:spLocks noGrp="1"/>
          </p:cNvSpPr>
          <p:nvPr>
            <p:ph type="title"/>
          </p:nvPr>
        </p:nvSpPr>
        <p:spPr/>
        <p:txBody>
          <a:bodyPr/>
          <a:lstStyle/>
          <a:p>
            <a:r>
              <a:rPr lang="de-DE" dirty="0" err="1"/>
              <a:t>Protection</a:t>
            </a:r>
            <a:r>
              <a:rPr lang="de-DE" dirty="0"/>
              <a:t> in </a:t>
            </a:r>
            <a:r>
              <a:rPr lang="de-DE" dirty="0" err="1"/>
              <a:t>the</a:t>
            </a:r>
            <a:r>
              <a:rPr lang="de-DE" dirty="0"/>
              <a:t> Internet</a:t>
            </a:r>
          </a:p>
        </p:txBody>
      </p:sp>
      <p:sp>
        <p:nvSpPr>
          <p:cNvPr id="3" name="Inhaltsplatzhalter 2">
            <a:extLst>
              <a:ext uri="{FF2B5EF4-FFF2-40B4-BE49-F238E27FC236}">
                <a16:creationId xmlns:a16="http://schemas.microsoft.com/office/drawing/2014/main" id="{861FD102-46B5-459C-A9C2-F9FF109B832D}"/>
              </a:ext>
            </a:extLst>
          </p:cNvPr>
          <p:cNvSpPr>
            <a:spLocks noGrp="1"/>
          </p:cNvSpPr>
          <p:nvPr>
            <p:ph idx="1"/>
          </p:nvPr>
        </p:nvSpPr>
        <p:spPr/>
        <p:txBody>
          <a:bodyPr/>
          <a:lstStyle/>
          <a:p>
            <a:r>
              <a:rPr lang="de-DE" dirty="0"/>
              <a:t>Parental Control - Software- und Hardware-Lösungen blockieren unerwünschte Web-Inhalte und begrenzen die Bildschirmzeit</a:t>
            </a:r>
          </a:p>
          <a:p>
            <a:r>
              <a:rPr lang="de-DE" dirty="0"/>
              <a:t>App-Store - Einstellung der Kindersicherung in den Einstellungen des Google Play /Apple Store</a:t>
            </a:r>
          </a:p>
          <a:p>
            <a:r>
              <a:rPr lang="de-DE" dirty="0"/>
              <a:t>Eingeschränkte Benutzerprofile - können auf Android-Tablets eingerichtet werden, um zu bestimmen, welche Apps verwendet werden können</a:t>
            </a:r>
          </a:p>
          <a:p>
            <a:r>
              <a:rPr lang="de-DE" dirty="0"/>
              <a:t>Zoodle Child-Modus - die Benutzeroberfläche kindersicher machen</a:t>
            </a:r>
          </a:p>
          <a:p>
            <a:pPr marL="0" indent="0">
              <a:buNone/>
            </a:pPr>
            <a:endParaRPr lang="de-DE" dirty="0"/>
          </a:p>
        </p:txBody>
      </p:sp>
      <p:sp>
        <p:nvSpPr>
          <p:cNvPr id="4" name="Foliennummernplatzhalter 3">
            <a:extLst>
              <a:ext uri="{FF2B5EF4-FFF2-40B4-BE49-F238E27FC236}">
                <a16:creationId xmlns:a16="http://schemas.microsoft.com/office/drawing/2014/main" id="{67C9D5D2-087B-4D58-9122-1B7714DE22AF}"/>
              </a:ext>
            </a:extLst>
          </p:cNvPr>
          <p:cNvSpPr>
            <a:spLocks noGrp="1"/>
          </p:cNvSpPr>
          <p:nvPr>
            <p:ph type="sldNum" sz="quarter" idx="11"/>
          </p:nvPr>
        </p:nvSpPr>
        <p:spPr/>
        <p:txBody>
          <a:bodyPr/>
          <a:lstStyle/>
          <a:p>
            <a:pPr>
              <a:defRPr/>
            </a:pPr>
            <a:fld id="{28E443AE-E61E-48A9-BE1D-A02D2BD58E97}" type="slidenum">
              <a:rPr lang="de-DE" smtClean="0"/>
              <a:pPr>
                <a:defRPr/>
              </a:pPr>
              <a:t>7</a:t>
            </a:fld>
            <a:endParaRPr lang="de-DE" dirty="0"/>
          </a:p>
        </p:txBody>
      </p:sp>
      <p:sp>
        <p:nvSpPr>
          <p:cNvPr id="6" name="Pfeil: Fünfeck 5">
            <a:extLst>
              <a:ext uri="{FF2B5EF4-FFF2-40B4-BE49-F238E27FC236}">
                <a16:creationId xmlns:a16="http://schemas.microsoft.com/office/drawing/2014/main" id="{5697CD62-3B46-46D0-9824-36F5835257BC}"/>
              </a:ext>
            </a:extLst>
          </p:cNvPr>
          <p:cNvSpPr/>
          <p:nvPr/>
        </p:nvSpPr>
        <p:spPr>
          <a:xfrm>
            <a:off x="0" y="2861180"/>
            <a:ext cx="1315453" cy="4973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Schutz</a:t>
            </a:r>
          </a:p>
        </p:txBody>
      </p:sp>
      <p:sp>
        <p:nvSpPr>
          <p:cNvPr id="8" name="Rechteck 7">
            <a:extLst>
              <a:ext uri="{FF2B5EF4-FFF2-40B4-BE49-F238E27FC236}">
                <a16:creationId xmlns:a16="http://schemas.microsoft.com/office/drawing/2014/main" id="{FD9C73BC-6450-45B7-B2A5-671B56F426B6}"/>
              </a:ext>
            </a:extLst>
          </p:cNvPr>
          <p:cNvSpPr/>
          <p:nvPr/>
        </p:nvSpPr>
        <p:spPr>
          <a:xfrm>
            <a:off x="0" y="2124721"/>
            <a:ext cx="1074198" cy="369747"/>
          </a:xfrm>
          <a:prstGeom prst="rect">
            <a:avLst/>
          </a:prstGeom>
          <a:solidFill>
            <a:srgbClr val="5D9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Allgemeine Information</a:t>
            </a:r>
          </a:p>
        </p:txBody>
      </p:sp>
      <p:sp>
        <p:nvSpPr>
          <p:cNvPr id="10" name="Rechteck 9">
            <a:extLst>
              <a:ext uri="{FF2B5EF4-FFF2-40B4-BE49-F238E27FC236}">
                <a16:creationId xmlns:a16="http://schemas.microsoft.com/office/drawing/2014/main" id="{8FBE6FBE-DA29-4ACC-A332-58405C96655F}"/>
              </a:ext>
            </a:extLst>
          </p:cNvPr>
          <p:cNvSpPr/>
          <p:nvPr/>
        </p:nvSpPr>
        <p:spPr>
          <a:xfrm>
            <a:off x="0" y="2491433"/>
            <a:ext cx="1074198" cy="369747"/>
          </a:xfrm>
          <a:prstGeom prst="rect">
            <a:avLst/>
          </a:prstGeom>
          <a:solidFill>
            <a:srgbClr val="5D9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Antivirus</a:t>
            </a:r>
          </a:p>
        </p:txBody>
      </p:sp>
      <p:pic>
        <p:nvPicPr>
          <p:cNvPr id="2050" name="Picture 2" descr="Zoodles Kid Mode - YouTube">
            <a:extLst>
              <a:ext uri="{FF2B5EF4-FFF2-40B4-BE49-F238E27FC236}">
                <a16:creationId xmlns:a16="http://schemas.microsoft.com/office/drawing/2014/main" id="{BACFCD68-C240-4C24-A1C0-CB0AC3C911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6305" y="5516131"/>
            <a:ext cx="2349624" cy="132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64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5F2B48-5577-4B48-AFBA-85171068D788}"/>
              </a:ext>
            </a:extLst>
          </p:cNvPr>
          <p:cNvSpPr>
            <a:spLocks noGrp="1"/>
          </p:cNvSpPr>
          <p:nvPr>
            <p:ph type="title"/>
          </p:nvPr>
        </p:nvSpPr>
        <p:spPr/>
        <p:txBody>
          <a:bodyPr/>
          <a:lstStyle/>
          <a:p>
            <a:r>
              <a:rPr lang="de-DE" dirty="0"/>
              <a:t>Schutz im Internet</a:t>
            </a:r>
          </a:p>
        </p:txBody>
      </p:sp>
      <p:sp>
        <p:nvSpPr>
          <p:cNvPr id="3" name="Inhaltsplatzhalter 2">
            <a:extLst>
              <a:ext uri="{FF2B5EF4-FFF2-40B4-BE49-F238E27FC236}">
                <a16:creationId xmlns:a16="http://schemas.microsoft.com/office/drawing/2014/main" id="{76CA7D7A-12FE-4378-9A27-2F719FB8A87D}"/>
              </a:ext>
            </a:extLst>
          </p:cNvPr>
          <p:cNvSpPr>
            <a:spLocks noGrp="1"/>
          </p:cNvSpPr>
          <p:nvPr>
            <p:ph idx="1"/>
          </p:nvPr>
        </p:nvSpPr>
        <p:spPr/>
        <p:txBody>
          <a:bodyPr/>
          <a:lstStyle/>
          <a:p>
            <a:r>
              <a:rPr lang="de-DE" dirty="0"/>
              <a:t>E-Mail-Adresse für Ihr Kind - richten Sie ein sicheres Konto bei speziellen Mail-Anbietern wie KidsEmail.org ein</a:t>
            </a:r>
          </a:p>
          <a:p>
            <a:r>
              <a:rPr lang="de-DE" dirty="0"/>
              <a:t>Microsoft Family </a:t>
            </a:r>
            <a:r>
              <a:rPr lang="de-DE" dirty="0" err="1"/>
              <a:t>Safety</a:t>
            </a:r>
            <a:r>
              <a:rPr lang="de-DE" dirty="0"/>
              <a:t> - erstellen Sie Benutzerprofile in Windows 10, die die Aktivitäten Ihres Kindes einschränken und das Surfverhalten melden können</a:t>
            </a:r>
          </a:p>
          <a:p>
            <a:r>
              <a:rPr lang="de-DE" dirty="0"/>
              <a:t>Filterprogramme - zum Schutz vor unerwünschten Inhalten mit Mechanismen wie "Whitelist" oder "Blacklist“</a:t>
            </a:r>
          </a:p>
          <a:p>
            <a:r>
              <a:rPr lang="de-DE" dirty="0"/>
              <a:t>Einstellungsoptionen - Steuerungsoptionen im Browser wie z. B. Google Chrome "Family Link" oder Explorer "</a:t>
            </a:r>
            <a:r>
              <a:rPr lang="de-DE" dirty="0" err="1"/>
              <a:t>Familiy</a:t>
            </a:r>
            <a:r>
              <a:rPr lang="de-DE" dirty="0"/>
              <a:t> </a:t>
            </a:r>
            <a:r>
              <a:rPr lang="de-DE"/>
              <a:t>Safety“</a:t>
            </a:r>
            <a:endParaRPr lang="de-DE" dirty="0"/>
          </a:p>
          <a:p>
            <a:endParaRPr lang="de-DE" dirty="0"/>
          </a:p>
        </p:txBody>
      </p:sp>
      <p:sp>
        <p:nvSpPr>
          <p:cNvPr id="4" name="Foliennummernplatzhalter 3">
            <a:extLst>
              <a:ext uri="{FF2B5EF4-FFF2-40B4-BE49-F238E27FC236}">
                <a16:creationId xmlns:a16="http://schemas.microsoft.com/office/drawing/2014/main" id="{15157EDF-5D4B-4DA0-B5F2-AB1A12433ABE}"/>
              </a:ext>
            </a:extLst>
          </p:cNvPr>
          <p:cNvSpPr>
            <a:spLocks noGrp="1"/>
          </p:cNvSpPr>
          <p:nvPr>
            <p:ph type="sldNum" sz="quarter" idx="11"/>
          </p:nvPr>
        </p:nvSpPr>
        <p:spPr/>
        <p:txBody>
          <a:bodyPr/>
          <a:lstStyle/>
          <a:p>
            <a:pPr>
              <a:defRPr/>
            </a:pPr>
            <a:fld id="{28E443AE-E61E-48A9-BE1D-A02D2BD58E97}" type="slidenum">
              <a:rPr lang="de-DE" smtClean="0"/>
              <a:pPr>
                <a:defRPr/>
              </a:pPr>
              <a:t>8</a:t>
            </a:fld>
            <a:endParaRPr lang="de-DE" dirty="0"/>
          </a:p>
        </p:txBody>
      </p:sp>
      <p:sp>
        <p:nvSpPr>
          <p:cNvPr id="6" name="Pfeil: Fünfeck 5">
            <a:extLst>
              <a:ext uri="{FF2B5EF4-FFF2-40B4-BE49-F238E27FC236}">
                <a16:creationId xmlns:a16="http://schemas.microsoft.com/office/drawing/2014/main" id="{4422D1DF-3B80-4C03-A86D-C6A3FB2BEAD1}"/>
              </a:ext>
            </a:extLst>
          </p:cNvPr>
          <p:cNvSpPr/>
          <p:nvPr/>
        </p:nvSpPr>
        <p:spPr>
          <a:xfrm>
            <a:off x="0" y="2861180"/>
            <a:ext cx="1315453" cy="49730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t>Schutz</a:t>
            </a:r>
          </a:p>
        </p:txBody>
      </p:sp>
      <p:sp>
        <p:nvSpPr>
          <p:cNvPr id="8" name="Rechteck 7">
            <a:extLst>
              <a:ext uri="{FF2B5EF4-FFF2-40B4-BE49-F238E27FC236}">
                <a16:creationId xmlns:a16="http://schemas.microsoft.com/office/drawing/2014/main" id="{D0300DC9-B41A-4B92-8303-EB84965806AE}"/>
              </a:ext>
            </a:extLst>
          </p:cNvPr>
          <p:cNvSpPr/>
          <p:nvPr/>
        </p:nvSpPr>
        <p:spPr>
          <a:xfrm>
            <a:off x="0" y="2124721"/>
            <a:ext cx="1074198" cy="369747"/>
          </a:xfrm>
          <a:prstGeom prst="rect">
            <a:avLst/>
          </a:prstGeom>
          <a:solidFill>
            <a:srgbClr val="5D9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Allgemeine Information</a:t>
            </a:r>
          </a:p>
        </p:txBody>
      </p:sp>
      <p:sp>
        <p:nvSpPr>
          <p:cNvPr id="10" name="Rechteck 9">
            <a:extLst>
              <a:ext uri="{FF2B5EF4-FFF2-40B4-BE49-F238E27FC236}">
                <a16:creationId xmlns:a16="http://schemas.microsoft.com/office/drawing/2014/main" id="{5247CB0A-158C-47A7-B59E-C438DF3B3BA7}"/>
              </a:ext>
            </a:extLst>
          </p:cNvPr>
          <p:cNvSpPr/>
          <p:nvPr/>
        </p:nvSpPr>
        <p:spPr>
          <a:xfrm>
            <a:off x="0" y="2491433"/>
            <a:ext cx="1074198" cy="369747"/>
          </a:xfrm>
          <a:prstGeom prst="rect">
            <a:avLst/>
          </a:prstGeom>
          <a:solidFill>
            <a:srgbClr val="5D9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t>Antivirus</a:t>
            </a:r>
          </a:p>
        </p:txBody>
      </p:sp>
    </p:spTree>
    <p:extLst>
      <p:ext uri="{BB962C8B-B14F-4D97-AF65-F5344CB8AC3E}">
        <p14:creationId xmlns:p14="http://schemas.microsoft.com/office/powerpoint/2010/main" val="49181563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ricot4parents-template" id="{7C217E0C-4D18-4038-91F2-1698C88A4D2C}" vid="{8F0519C3-D4DD-4792-8717-A842F335585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378</Words>
  <Application>Microsoft Office PowerPoint</Application>
  <PresentationFormat>Breitbild</PresentationFormat>
  <Paragraphs>63</Paragraphs>
  <Slides>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Calibri Light</vt:lpstr>
      <vt:lpstr>Office</vt:lpstr>
      <vt:lpstr>Technische Möglichkeiten</vt:lpstr>
      <vt:lpstr>Struktur</vt:lpstr>
      <vt:lpstr>Allgemeine Information</vt:lpstr>
      <vt:lpstr>Antivirus Programme</vt:lpstr>
      <vt:lpstr>Antivirus Programme</vt:lpstr>
      <vt:lpstr>Schutz im Internet</vt:lpstr>
      <vt:lpstr>Protection in the Internet</vt:lpstr>
      <vt:lpstr>Schutz im Internet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Betül</dc:creator>
  <cp:lastModifiedBy>T. Betül Sahin</cp:lastModifiedBy>
  <cp:revision>33</cp:revision>
  <dcterms:created xsi:type="dcterms:W3CDTF">2020-02-13T08:36:31Z</dcterms:created>
  <dcterms:modified xsi:type="dcterms:W3CDTF">2021-05-25T08:57:59Z</dcterms:modified>
</cp:coreProperties>
</file>